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"/>
  </p:notesMasterIdLst>
  <p:handoutMasterIdLst>
    <p:handoutMasterId r:id="rId5"/>
  </p:handoutMasterIdLst>
  <p:sldIdLst>
    <p:sldId id="403" r:id="rId3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23" lastIdx="4" clrIdx="0"/>
  <p:cmAuthor id="1" name="Csuzdi Szonja" initials="CSSZ" lastIdx="1" clrIdx="1"/>
  <p:cmAuthor id="2" name="Jeney Nóra" initials="J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B6D37A"/>
    <a:srgbClr val="72B240"/>
    <a:srgbClr val="666666"/>
    <a:srgbClr val="6864A2"/>
    <a:srgbClr val="FBFCF6"/>
    <a:srgbClr val="51A200"/>
    <a:srgbClr val="7D7D7D"/>
    <a:srgbClr val="39BA24"/>
    <a:srgbClr val="0A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94665" autoAdjust="0"/>
  </p:normalViewPr>
  <p:slideViewPr>
    <p:cSldViewPr snapToGrid="0">
      <p:cViewPr>
        <p:scale>
          <a:sx n="100" d="100"/>
          <a:sy n="100" d="100"/>
        </p:scale>
        <p:origin x="1112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918" y="-120"/>
      </p:cViewPr>
      <p:guideLst>
        <p:guide orient="horz" pos="3128"/>
        <p:guide pos="2101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D374-4ABF-4A74-B475-C217D3141879}" type="datetimeFigureOut">
              <a:rPr lang="hu-HU" smtClean="0"/>
              <a:t>2020. 09. 21.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C6F45-C139-463C-B125-E14BFEA4D0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65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85964-301B-4E05-A0AC-A222FD1D8677}" type="datetimeFigureOut">
              <a:rPr lang="hu-HU" smtClean="0"/>
              <a:t>2020. 09. 21.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CD048-3DD1-4962-B730-99E29D05A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9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62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egy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2800" y="1711354"/>
            <a:ext cx="10080000" cy="880844"/>
          </a:xfrm>
          <a:prstGeom prst="rect">
            <a:avLst/>
          </a:prstGeom>
        </p:spPr>
        <p:txBody>
          <a:bodyPr anchor="b"/>
          <a:lstStyle>
            <a:lvl1pPr algn="l">
              <a:defRPr sz="600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 dirty="0" smtClean="0"/>
              <a:t>A prezentáció címe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800" y="2734812"/>
            <a:ext cx="10080000" cy="7298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Alcíme egy sorban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74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2800" y="1306279"/>
            <a:ext cx="10080000" cy="1845947"/>
          </a:xfrm>
          <a:prstGeom prst="rect">
            <a:avLst/>
          </a:prstGeom>
        </p:spPr>
        <p:txBody>
          <a:bodyPr anchor="b"/>
          <a:lstStyle>
            <a:lvl1pPr algn="l">
              <a:defRPr sz="6000" b="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 dirty="0" smtClean="0"/>
              <a:t>A prezentáció címe </a:t>
            </a:r>
            <a:br>
              <a:rPr lang="hu-HU" dirty="0" smtClean="0"/>
            </a:br>
            <a:r>
              <a:rPr lang="hu-HU" dirty="0" smtClean="0"/>
              <a:t>Két sorban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800" y="3261284"/>
            <a:ext cx="10080000" cy="8786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Alcíme</a:t>
            </a:r>
            <a:br>
              <a:rPr lang="hu-HU" dirty="0" smtClean="0"/>
            </a:br>
            <a:r>
              <a:rPr lang="hu-HU" dirty="0" smtClean="0"/>
              <a:t>két sorban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45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4400" y="1519200"/>
            <a:ext cx="9126000" cy="3633825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>
                <a:latin typeface="Garamond" pitchFamily="18" charset="0"/>
              </a:defRPr>
            </a:lvl1pPr>
            <a:lvl2pPr>
              <a:buClr>
                <a:srgbClr val="72B240"/>
              </a:buClr>
              <a:defRPr>
                <a:latin typeface="Garamond" pitchFamily="18" charset="0"/>
              </a:defRPr>
            </a:lvl2pPr>
            <a:lvl3pPr>
              <a:buClr>
                <a:srgbClr val="72B240"/>
              </a:buClr>
              <a:defRPr>
                <a:latin typeface="Garamond" pitchFamily="18" charset="0"/>
              </a:defRPr>
            </a:lvl3pPr>
            <a:lvl4pPr>
              <a:buClr>
                <a:srgbClr val="72B240"/>
              </a:buClr>
              <a:defRPr>
                <a:latin typeface="Garamond" pitchFamily="18" charset="0"/>
              </a:defRPr>
            </a:lvl4pPr>
            <a:lvl5pPr>
              <a:buClr>
                <a:srgbClr val="72B240"/>
              </a:buClr>
              <a:defRPr>
                <a:latin typeface="Garamond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2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54400" y="1519200"/>
            <a:ext cx="4500000" cy="3643350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30800" y="1519200"/>
            <a:ext cx="4500000" cy="3643350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88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54401" y="1519200"/>
            <a:ext cx="45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54401" y="2355168"/>
            <a:ext cx="4500000" cy="2816907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29511" y="1519200"/>
            <a:ext cx="45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29511" y="2355168"/>
            <a:ext cx="4500000" cy="2816907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75386" y="1519200"/>
            <a:ext cx="5365818" cy="3633825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 sz="3200"/>
            </a:lvl1pPr>
            <a:lvl2pPr>
              <a:buClr>
                <a:srgbClr val="72B240"/>
              </a:buClr>
              <a:defRPr sz="2800"/>
            </a:lvl2pPr>
            <a:lvl3pPr>
              <a:buClr>
                <a:srgbClr val="72B240"/>
              </a:buClr>
              <a:defRPr sz="2400"/>
            </a:lvl3pPr>
            <a:lvl4pPr>
              <a:buClr>
                <a:srgbClr val="72B240"/>
              </a:buClr>
              <a:defRPr sz="2000"/>
            </a:lvl4pPr>
            <a:lvl5pPr>
              <a:buClr>
                <a:srgbClr val="72B24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54401" y="1519200"/>
            <a:ext cx="3620018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30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817996" y="1519200"/>
            <a:ext cx="4863401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54400" y="1519200"/>
            <a:ext cx="3932237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2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454400" y="1519200"/>
            <a:ext cx="6805345" cy="37005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91525" y="1524001"/>
            <a:ext cx="2200274" cy="362902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"/>
          <a:lstStyle>
            <a:lvl1pPr>
              <a:defRPr sz="3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15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"/>
            <a:ext cx="12372836" cy="685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6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2247"/>
            <a:ext cx="12189710" cy="17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78" r:id="rId3"/>
    <p:sldLayoutId id="2147483680" r:id="rId4"/>
    <p:sldLayoutId id="2147483681" r:id="rId5"/>
    <p:sldLayoutId id="2147483683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762000"/>
            <a:ext cx="11628200" cy="6096000"/>
          </a:xfrm>
        </p:spPr>
        <p:txBody>
          <a:bodyPr/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„</a:t>
            </a:r>
            <a:r>
              <a:rPr lang="hu-HU" sz="3600" dirty="0" smtClean="0"/>
              <a:t>Nagy </a:t>
            </a:r>
            <a:r>
              <a:rPr lang="hu-HU" sz="3600" dirty="0"/>
              <a:t>hatékonyságú steril </a:t>
            </a:r>
            <a:r>
              <a:rPr lang="hu-HU" sz="3600" dirty="0" err="1"/>
              <a:t>mikroalga</a:t>
            </a:r>
            <a:r>
              <a:rPr lang="hu-HU" sz="3600" dirty="0"/>
              <a:t> biomassza létrehozására alkalmas zárt rendszerű </a:t>
            </a:r>
            <a:r>
              <a:rPr lang="hu-HU" sz="3600" dirty="0" err="1"/>
              <a:t>fotofermentációs</a:t>
            </a:r>
            <a:r>
              <a:rPr lang="hu-HU" sz="3600" dirty="0"/>
              <a:t> berendezés kifejlesztése” 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hu-HU" sz="4400" dirty="0"/>
          </a:p>
        </p:txBody>
      </p:sp>
      <p:sp>
        <p:nvSpPr>
          <p:cNvPr id="7" name="Rectangle 6"/>
          <p:cNvSpPr/>
          <p:nvPr/>
        </p:nvSpPr>
        <p:spPr>
          <a:xfrm>
            <a:off x="1485900" y="482601"/>
            <a:ext cx="8394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2019-1.1.1-PIACI KFI-2019-00228</a:t>
            </a:r>
            <a:endParaRPr lang="en-US" sz="4000" dirty="0" smtClean="0"/>
          </a:p>
        </p:txBody>
      </p:sp>
      <p:pic>
        <p:nvPicPr>
          <p:cNvPr id="11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03" y="5145126"/>
            <a:ext cx="1852930" cy="944989"/>
          </a:xfrm>
          <a:prstGeom prst="rect">
            <a:avLst/>
          </a:prstGeom>
        </p:spPr>
      </p:pic>
      <p:pic>
        <p:nvPicPr>
          <p:cNvPr id="12" name="Kép 4" descr="Debreceni Egyetem – Wikipéd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50" y="5158825"/>
            <a:ext cx="1216700" cy="94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2" y="5218383"/>
            <a:ext cx="2952340" cy="79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2. sém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4673</TotalTime>
  <Words>3</Words>
  <Application>Microsoft Macintosh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Garamond</vt:lpstr>
      <vt:lpstr>1_Office-téma</vt:lpstr>
      <vt:lpstr>2_Office-téma</vt:lpstr>
      <vt:lpstr>     „Nagy hatékonyságú steril mikroalga biomassza létrehozására alkalmas zárt rendszerű fotofermentációs berendezés kifejlesztése”   </vt:lpstr>
    </vt:vector>
  </TitlesOfParts>
  <Company>NKFIH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Führer Zsuzsanna</dc:creator>
  <cp:lastModifiedBy>Microsoft Office User</cp:lastModifiedBy>
  <cp:revision>396</cp:revision>
  <cp:lastPrinted>2020-08-24T20:34:25Z</cp:lastPrinted>
  <dcterms:created xsi:type="dcterms:W3CDTF">2015-04-13T10:08:26Z</dcterms:created>
  <dcterms:modified xsi:type="dcterms:W3CDTF">2020-09-21T09:02:18Z</dcterms:modified>
</cp:coreProperties>
</file>